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sus\Desktop\Новая папка\0bdeb5a1-ade4-4acc-a914-4446b48fa3c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asus\Desktop\Новая папка\62a71ac5-2e9e-4bfd-8d51-68a39da7b9e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asus\Desktop\Новая папка\245e2ab9-c343-4e04-8969-5559851569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asus\Desktop\Новая папка\3189d752-bd37-4b15-8bd6-62ae856e25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asus\Desktop\Новая папка\733627bc-9a96-4791-858d-4f717992694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asus\Desktop\Новая папка\4995756d-a941-4274-9a0d-4db668a672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asus\Desktop\Новая папка\7851992b-9144-4f88-a1df-bff1ef20370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asus\Desktop\Новая папка\a0494fad-bc97-45a1-af97-672cf5bd392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asus\Desktop\Новая папка\b0f48cc8-d934-4cc7-a278-ecf5812633c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asus\Desktop\Новая папка\b201fd2e-743a-49db-bca7-0e88a870e9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asus\Desktop\Новая папка\b2121009-7324-4e2a-b420-622a7f2277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sus\Desktop\Новая папка\0c540193-e502-4e2b-9afe-af91197351a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asus\Desktop\Новая папка\bf3fd7e3-d591-42c2-98b8-5638317631c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asus\Desktop\Новая папка\cce0f595-2d42-4171-a9f6-982a7f72f6d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asus\Desktop\Новая папка\ddc49796-94f6-4ff2-be0d-291882ab4b4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asus\Desktop\Новая папка\df997e54-cb12-4c6c-acbe-147c53c259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asus\Desktop\Новая папка\f8f95729-f83c-4b10-ad60-1aada554796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asus\Desktop\Новая папка\f529b267-3173-4d9b-951a-f5baa2288a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asus\Desktop\Новая папка\ffd6e61e-0496-4626-b62e-4ebe83b311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sus\Desktop\Новая папка\1fb9e75e-676a-472e-bbb6-39f4b04772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sus\Desktop\Новая папка\2e50a7b8-d922-40f4-a740-ad1b6cd344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sus\Desktop\Новая папка\2eeb1953-cde2-4700-a561-7c1e01b22a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sus\Desktop\Новая папка\5a0b548c-c8fb-496c-aa86-9e8709bc20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sus\Desktop\Новая папка\8f1ebd07-ea29-40d9-a696-d4dc26325b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sus\Desktop\Новая папка\21c12281-80dc-4066-a95e-67c898d0eb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sus\Desktop\Новая папка\040d3531-d795-4605-b9fe-4ece9db731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 17</dc:creator>
  <cp:lastModifiedBy>Пользователь Windows</cp:lastModifiedBy>
  <cp:revision>1</cp:revision>
  <dcterms:created xsi:type="dcterms:W3CDTF">2025-01-27T03:12:43Z</dcterms:created>
  <dcterms:modified xsi:type="dcterms:W3CDTF">2025-01-27T03:22:04Z</dcterms:modified>
</cp:coreProperties>
</file>